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94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38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"/>
            <a:ext cx="12192872" cy="685751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14B47-D991-98DC-3DE5-C1A656A57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67F45A-6D88-01B4-49D1-B8EFB85E2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2D8DD-CAA0-5CA0-D941-C11DC7FA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E7D3F-D78C-4D64-ADF1-BCDCD2059DB1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43E4D0-46B9-9591-81D4-C1BEF78D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79DCB6-AB3E-84D4-7450-BC168ECD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E6626A-1F72-4C23-B941-58E9347274AF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8" y="0"/>
            <a:ext cx="12007442" cy="17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7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438B7-A0E5-208B-C218-F1AF1AAA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21E3A5-9048-5141-5B5D-5745841D1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8712B9-40B6-5DC4-58AB-5AB778A0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E7D3F-D78C-4D64-ADF1-BCDCD2059DB1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36882A-8D80-9E30-56A7-C3DB0187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24C50E-ADB3-6B07-30AF-4C087D73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E6626A-1F72-4C23-B941-58E934727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2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161C66-8D55-E9A9-2904-63A7A9C259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EAC99C-A8B5-9899-278E-2CAE4894D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3749A9-E2F6-ACCC-FBEE-C0B0A318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E7D3F-D78C-4D64-ADF1-BCDCD2059DB1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D66E0C-D8FE-84E3-C1C7-2FC22B96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072DA2-8D9F-15FB-9304-25349B92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E6626A-1F72-4C23-B941-58E934727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3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5" y="1"/>
            <a:ext cx="11973886" cy="17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0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306" y="5637013"/>
            <a:ext cx="5262694" cy="122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1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47B20-941E-4A10-F161-A379CD5D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D17A1B-0B46-FEEC-08CA-FF4B64E8C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8C9E22-95FA-EF9D-2326-C354878B4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35E4B3-B42E-2AAD-5107-18B16B75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E7D3F-D78C-4D64-ADF1-BCDCD2059DB1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7B3A90-1097-2EAA-72B0-7DD2D794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D4C6F6-FB74-D3FB-0667-C5ED1F41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E6626A-1F72-4C23-B941-58E934727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1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BF7C8-7C67-67A2-ECD7-E439A476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D84228-4519-6C8A-414E-17688D1F3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244069-81F5-4882-555E-7EA62BF7E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64EA48-C1EF-A70E-B9BD-2D8B454B6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6C1776-52EF-558F-C343-57CD636F2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34588C-4E86-CDBB-C3F9-D8F8EDC0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E7D3F-D78C-4D64-ADF1-BCDCD2059DB1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F43921-22E4-858A-4CD9-A9487595C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A1A173-EFE4-7E81-8707-F5946810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E6626A-1F72-4C23-B941-58E934727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8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8E795-61CC-33CF-6855-5BA9F8531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5368D8-B780-0FDF-C6F5-91173E6C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E7D3F-D78C-4D64-ADF1-BCDCD2059DB1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08C0A2-8429-6F91-38CA-585D27B2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50C8F5-6C0C-61CF-49EE-AE3A98EC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E6626A-1F72-4C23-B941-58E934727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88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433FED-81F5-89D2-05D9-481C441CF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E7D3F-D78C-4D64-ADF1-BCDCD2059DB1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43D0BC-401D-A5CB-50F5-ED56705F8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DD8EE0-FA41-4FFA-07B4-06D353C4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E6626A-1F72-4C23-B941-58E934727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3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04856-13B6-8CA0-B789-054C910F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E8948A-1FA5-3F3F-C7F2-D47C815E5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1C98A0-6333-6233-9376-034300DF6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55523D-E4BE-5436-D03A-7660781F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E7D3F-D78C-4D64-ADF1-BCDCD2059DB1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6BF4C3-8CA2-F254-79E2-CD750B7E6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90C76-1ED1-8196-C39F-2FBB2133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E6626A-1F72-4C23-B941-58E934727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28AF4-7667-688D-4D8C-7833BE31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7EE5BC-CA4F-BD1F-F1B5-3395B5285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AA0A69-9DE2-71F7-D118-8A3B97B7A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96503F-1378-8109-DF3B-F887E1FD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E7D3F-D78C-4D64-ADF1-BCDCD2059DB1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82F072-118B-B2F6-8AA8-7F231141A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0A93AA-3C58-7E50-7064-EC9B8175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E6626A-1F72-4C23-B941-58E934727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73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2CCB22D-C45F-6329-8A9E-646BBB55B07A}"/>
              </a:ext>
            </a:extLst>
          </p:cNvPr>
          <p:cNvSpPr/>
          <p:nvPr/>
        </p:nvSpPr>
        <p:spPr>
          <a:xfrm>
            <a:off x="1996378" y="206644"/>
            <a:ext cx="1952787" cy="1524000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B49BAA-7DFE-6D4A-73DD-E554E1BE90DD}"/>
              </a:ext>
            </a:extLst>
          </p:cNvPr>
          <p:cNvSpPr txBox="1"/>
          <p:nvPr/>
        </p:nvSpPr>
        <p:spPr>
          <a:xfrm>
            <a:off x="2282678" y="645478"/>
            <a:ext cx="138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Место для </a:t>
            </a:r>
          </a:p>
          <a:p>
            <a:r>
              <a:rPr lang="ru-RU" dirty="0">
                <a:solidFill>
                  <a:schemeClr val="bg1"/>
                </a:solidFill>
              </a:rPr>
              <a:t>вашего лого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6F3B8-2E8D-1F08-4170-F045F619F720}"/>
              </a:ext>
            </a:extLst>
          </p:cNvPr>
          <p:cNvSpPr txBox="1"/>
          <p:nvPr/>
        </p:nvSpPr>
        <p:spPr>
          <a:xfrm>
            <a:off x="236189" y="3393394"/>
            <a:ext cx="5661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ДОКЛАДА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1D5EA9-C348-CB0F-FE29-787F964F361F}"/>
              </a:ext>
            </a:extLst>
          </p:cNvPr>
          <p:cNvSpPr txBox="1"/>
          <p:nvPr/>
        </p:nvSpPr>
        <p:spPr>
          <a:xfrm>
            <a:off x="283388" y="5764031"/>
            <a:ext cx="2534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Должность, организация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B6473A-02AC-ED1A-8B72-B9F1D1E6C8EB}"/>
              </a:ext>
            </a:extLst>
          </p:cNvPr>
          <p:cNvSpPr txBox="1"/>
          <p:nvPr/>
        </p:nvSpPr>
        <p:spPr>
          <a:xfrm>
            <a:off x="283388" y="6531759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39645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7E1496-3B1C-69BE-6974-05AD69B164C4}"/>
              </a:ext>
            </a:extLst>
          </p:cNvPr>
          <p:cNvSpPr/>
          <p:nvPr/>
        </p:nvSpPr>
        <p:spPr>
          <a:xfrm>
            <a:off x="1996377" y="206643"/>
            <a:ext cx="1952787" cy="1524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9A44B8-F5F3-0192-20E1-9C36FA6BEF87}"/>
              </a:ext>
            </a:extLst>
          </p:cNvPr>
          <p:cNvSpPr txBox="1"/>
          <p:nvPr/>
        </p:nvSpPr>
        <p:spPr>
          <a:xfrm>
            <a:off x="2282678" y="645478"/>
            <a:ext cx="138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Место для </a:t>
            </a:r>
          </a:p>
          <a:p>
            <a:r>
              <a:rPr lang="ru-RU" dirty="0"/>
              <a:t>вашего лого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75FBC4-816B-AD2C-F299-1CA01B12191B}"/>
              </a:ext>
            </a:extLst>
          </p:cNvPr>
          <p:cNvSpPr txBox="1"/>
          <p:nvPr/>
        </p:nvSpPr>
        <p:spPr>
          <a:xfrm>
            <a:off x="236189" y="3393394"/>
            <a:ext cx="5747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НАЗВАНИЕ ДОКЛАДА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775E03-7EB6-77F0-B9B4-08F38C7CEEBF}"/>
              </a:ext>
            </a:extLst>
          </p:cNvPr>
          <p:cNvSpPr txBox="1"/>
          <p:nvPr/>
        </p:nvSpPr>
        <p:spPr>
          <a:xfrm>
            <a:off x="283388" y="6531759"/>
            <a:ext cx="6094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2026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D5EA9-C348-CB0F-FE29-787F964F361F}"/>
              </a:ext>
            </a:extLst>
          </p:cNvPr>
          <p:cNvSpPr txBox="1"/>
          <p:nvPr/>
        </p:nvSpPr>
        <p:spPr>
          <a:xfrm>
            <a:off x="283388" y="5764031"/>
            <a:ext cx="2534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Должность, организация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1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0C0F8D-690F-30F4-846A-E09D5ADED75D}"/>
              </a:ext>
            </a:extLst>
          </p:cNvPr>
          <p:cNvSpPr txBox="1"/>
          <p:nvPr/>
        </p:nvSpPr>
        <p:spPr>
          <a:xfrm>
            <a:off x="287850" y="303076"/>
            <a:ext cx="4053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5501307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</Words>
  <Application>Microsoft Office PowerPoint</Application>
  <PresentationFormat>Широкоэкранный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ИВТЭ</dc:creator>
  <cp:lastModifiedBy>Kaufman</cp:lastModifiedBy>
  <cp:revision>6</cp:revision>
  <dcterms:created xsi:type="dcterms:W3CDTF">2024-09-04T14:30:25Z</dcterms:created>
  <dcterms:modified xsi:type="dcterms:W3CDTF">2026-05-22T09:29:53Z</dcterms:modified>
</cp:coreProperties>
</file>