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21383625" cy="30275213"/>
  <p:notesSz cx="6858000" cy="9144000"/>
  <p:defaultTextStyle>
    <a:defPPr>
      <a:defRPr lang="ru-RU"/>
    </a:defPPr>
    <a:lvl1pPr marL="0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1pPr>
    <a:lvl2pPr marL="1239789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2pPr>
    <a:lvl3pPr marL="2479578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3pPr>
    <a:lvl4pPr marL="3719368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4pPr>
    <a:lvl5pPr marL="4959157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5pPr>
    <a:lvl6pPr marL="6198946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6pPr>
    <a:lvl7pPr marL="7438735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7pPr>
    <a:lvl8pPr marL="8678525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8pPr>
    <a:lvl9pPr marL="9918314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87E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5" d="100"/>
          <a:sy n="25" d="100"/>
        </p:scale>
        <p:origin x="311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3772" y="4954765"/>
            <a:ext cx="18176081" cy="10540259"/>
          </a:xfrm>
        </p:spPr>
        <p:txBody>
          <a:bodyPr anchor="b"/>
          <a:lstStyle>
            <a:lvl1pPr algn="ctr">
              <a:defRPr sz="1403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2953" y="15901497"/>
            <a:ext cx="16037719" cy="7309499"/>
          </a:xfrm>
        </p:spPr>
        <p:txBody>
          <a:bodyPr/>
          <a:lstStyle>
            <a:lvl1pPr marL="0" indent="0" algn="ctr">
              <a:buNone/>
              <a:defRPr sz="5612"/>
            </a:lvl1pPr>
            <a:lvl2pPr marL="1069162" indent="0" algn="ctr">
              <a:buNone/>
              <a:defRPr sz="4677"/>
            </a:lvl2pPr>
            <a:lvl3pPr marL="2138324" indent="0" algn="ctr">
              <a:buNone/>
              <a:defRPr sz="4209"/>
            </a:lvl3pPr>
            <a:lvl4pPr marL="3207487" indent="0" algn="ctr">
              <a:buNone/>
              <a:defRPr sz="3742"/>
            </a:lvl4pPr>
            <a:lvl5pPr marL="4276649" indent="0" algn="ctr">
              <a:buNone/>
              <a:defRPr sz="3742"/>
            </a:lvl5pPr>
            <a:lvl6pPr marL="5345811" indent="0" algn="ctr">
              <a:buNone/>
              <a:defRPr sz="3742"/>
            </a:lvl6pPr>
            <a:lvl7pPr marL="6414973" indent="0" algn="ctr">
              <a:buNone/>
              <a:defRPr sz="3742"/>
            </a:lvl7pPr>
            <a:lvl8pPr marL="7484135" indent="0" algn="ctr">
              <a:buNone/>
              <a:defRPr sz="3742"/>
            </a:lvl8pPr>
            <a:lvl9pPr marL="8553298" indent="0" algn="ctr">
              <a:buNone/>
              <a:defRPr sz="3742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A2FC8-F917-4547-A31C-0CC51E09359D}" type="datetimeFigureOut">
              <a:rPr lang="ru-RU" smtClean="0"/>
              <a:t>22.05.2026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EDB74-A488-49E4-A667-67789971AE61}" type="slidenum">
              <a:rPr lang="ru-RU" smtClean="0"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7376" y="0"/>
            <a:ext cx="12136249" cy="2816352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374" y="130666"/>
            <a:ext cx="2877261" cy="29173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38767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A2FC8-F917-4547-A31C-0CC51E09359D}" type="datetimeFigureOut">
              <a:rPr lang="ru-RU" smtClean="0"/>
              <a:t>22.05.2026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EDB74-A488-49E4-A667-67789971AE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97412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02658" y="1611875"/>
            <a:ext cx="4610844" cy="256568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70125" y="1611875"/>
            <a:ext cx="13565237" cy="256568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A2FC8-F917-4547-A31C-0CC51E09359D}" type="datetimeFigureOut">
              <a:rPr lang="ru-RU" smtClean="0"/>
              <a:t>22.05.2026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EDB74-A488-49E4-A667-67789971AE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28048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A2FC8-F917-4547-A31C-0CC51E09359D}" type="datetimeFigureOut">
              <a:rPr lang="ru-RU" smtClean="0"/>
              <a:t>22.05.2026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EDB74-A488-49E4-A667-67789971AE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98680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88" y="7547788"/>
            <a:ext cx="18443377" cy="12593645"/>
          </a:xfrm>
        </p:spPr>
        <p:txBody>
          <a:bodyPr anchor="b"/>
          <a:lstStyle>
            <a:lvl1pPr>
              <a:defRPr sz="1403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8988" y="20260574"/>
            <a:ext cx="18443377" cy="6622701"/>
          </a:xfrm>
        </p:spPr>
        <p:txBody>
          <a:bodyPr/>
          <a:lstStyle>
            <a:lvl1pPr marL="0" indent="0">
              <a:buNone/>
              <a:defRPr sz="5612">
                <a:solidFill>
                  <a:schemeClr val="tx1"/>
                </a:solidFill>
              </a:defRPr>
            </a:lvl1pPr>
            <a:lvl2pPr marL="1069162" indent="0">
              <a:buNone/>
              <a:defRPr sz="4677">
                <a:solidFill>
                  <a:schemeClr val="tx1">
                    <a:tint val="75000"/>
                  </a:schemeClr>
                </a:solidFill>
              </a:defRPr>
            </a:lvl2pPr>
            <a:lvl3pPr marL="2138324" indent="0">
              <a:buNone/>
              <a:defRPr sz="4209">
                <a:solidFill>
                  <a:schemeClr val="tx1">
                    <a:tint val="75000"/>
                  </a:schemeClr>
                </a:solidFill>
              </a:defRPr>
            </a:lvl3pPr>
            <a:lvl4pPr marL="3207487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4pPr>
            <a:lvl5pPr marL="4276649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5pPr>
            <a:lvl6pPr marL="5345811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6pPr>
            <a:lvl7pPr marL="6414973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7pPr>
            <a:lvl8pPr marL="7484135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8pPr>
            <a:lvl9pPr marL="8553298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A2FC8-F917-4547-A31C-0CC51E09359D}" type="datetimeFigureOut">
              <a:rPr lang="ru-RU" smtClean="0"/>
              <a:t>22.05.2026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EDB74-A488-49E4-A667-67789971AE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6237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0124" y="8059374"/>
            <a:ext cx="9088041" cy="1920934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25460" y="8059374"/>
            <a:ext cx="9088041" cy="1920934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A2FC8-F917-4547-A31C-0CC51E09359D}" type="datetimeFigureOut">
              <a:rPr lang="ru-RU" smtClean="0"/>
              <a:t>22.05.2026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EDB74-A488-49E4-A667-67789971AE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36600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1611882"/>
            <a:ext cx="18443377" cy="585180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2912" y="7421634"/>
            <a:ext cx="9046274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2912" y="11058863"/>
            <a:ext cx="9046274" cy="1626592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25461" y="7421634"/>
            <a:ext cx="9090826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25461" y="11058863"/>
            <a:ext cx="9090826" cy="1626592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A2FC8-F917-4547-A31C-0CC51E09359D}" type="datetimeFigureOut">
              <a:rPr lang="ru-RU" smtClean="0"/>
              <a:t>22.05.2026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EDB74-A488-49E4-A667-67789971AE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63232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A2FC8-F917-4547-A31C-0CC51E09359D}" type="datetimeFigureOut">
              <a:rPr lang="ru-RU" smtClean="0"/>
              <a:t>22.05.2026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EDB74-A488-49E4-A667-67789971AE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21356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A2FC8-F917-4547-A31C-0CC51E09359D}" type="datetimeFigureOut">
              <a:rPr lang="ru-RU" smtClean="0"/>
              <a:t>22.05.2026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EDB74-A488-49E4-A667-67789971AE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2646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0826" y="4359077"/>
            <a:ext cx="10825460" cy="21515024"/>
          </a:xfrm>
        </p:spPr>
        <p:txBody>
          <a:bodyPr/>
          <a:lstStyle>
            <a:lvl1pPr>
              <a:defRPr sz="7483"/>
            </a:lvl1pPr>
            <a:lvl2pPr>
              <a:defRPr sz="6548"/>
            </a:lvl2pPr>
            <a:lvl3pPr>
              <a:defRPr sz="5612"/>
            </a:lvl3pPr>
            <a:lvl4pPr>
              <a:defRPr sz="4677"/>
            </a:lvl4pPr>
            <a:lvl5pPr>
              <a:defRPr sz="4677"/>
            </a:lvl5pPr>
            <a:lvl6pPr>
              <a:defRPr sz="4677"/>
            </a:lvl6pPr>
            <a:lvl7pPr>
              <a:defRPr sz="4677"/>
            </a:lvl7pPr>
            <a:lvl8pPr>
              <a:defRPr sz="4677"/>
            </a:lvl8pPr>
            <a:lvl9pPr>
              <a:defRPr sz="4677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A2FC8-F917-4547-A31C-0CC51E09359D}" type="datetimeFigureOut">
              <a:rPr lang="ru-RU" smtClean="0"/>
              <a:t>22.05.2026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EDB74-A488-49E4-A667-67789971AE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8424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090826" y="4359077"/>
            <a:ext cx="10825460" cy="21515024"/>
          </a:xfrm>
        </p:spPr>
        <p:txBody>
          <a:bodyPr anchor="t"/>
          <a:lstStyle>
            <a:lvl1pPr marL="0" indent="0">
              <a:buNone/>
              <a:defRPr sz="7483"/>
            </a:lvl1pPr>
            <a:lvl2pPr marL="1069162" indent="0">
              <a:buNone/>
              <a:defRPr sz="6548"/>
            </a:lvl2pPr>
            <a:lvl3pPr marL="2138324" indent="0">
              <a:buNone/>
              <a:defRPr sz="5612"/>
            </a:lvl3pPr>
            <a:lvl4pPr marL="3207487" indent="0">
              <a:buNone/>
              <a:defRPr sz="4677"/>
            </a:lvl4pPr>
            <a:lvl5pPr marL="4276649" indent="0">
              <a:buNone/>
              <a:defRPr sz="4677"/>
            </a:lvl5pPr>
            <a:lvl6pPr marL="5345811" indent="0">
              <a:buNone/>
              <a:defRPr sz="4677"/>
            </a:lvl6pPr>
            <a:lvl7pPr marL="6414973" indent="0">
              <a:buNone/>
              <a:defRPr sz="4677"/>
            </a:lvl7pPr>
            <a:lvl8pPr marL="7484135" indent="0">
              <a:buNone/>
              <a:defRPr sz="4677"/>
            </a:lvl8pPr>
            <a:lvl9pPr marL="8553298" indent="0">
              <a:buNone/>
              <a:defRPr sz="4677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A2FC8-F917-4547-A31C-0CC51E09359D}" type="datetimeFigureOut">
              <a:rPr lang="ru-RU" smtClean="0"/>
              <a:t>22.05.2026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EDB74-A488-49E4-A667-67789971AE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6276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70124" y="1611882"/>
            <a:ext cx="18443377" cy="585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0124" y="8059374"/>
            <a:ext cx="18443377" cy="1920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70124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FA2FC8-F917-4547-A31C-0CC51E09359D}" type="datetimeFigureOut">
              <a:rPr lang="ru-RU" smtClean="0"/>
              <a:t>22.05.2026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083326" y="28060644"/>
            <a:ext cx="7216973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102185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3EDB74-A488-49E4-A667-67789971AE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8394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2138324" rtl="0" eaLnBrk="1" latinLnBrk="0" hangingPunct="1">
        <a:lnSpc>
          <a:spcPct val="90000"/>
        </a:lnSpc>
        <a:spcBef>
          <a:spcPct val="0"/>
        </a:spcBef>
        <a:buNone/>
        <a:defRPr sz="102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4581" indent="-534581" algn="l" defTabSz="2138324" rtl="0" eaLnBrk="1" latinLnBrk="0" hangingPunct="1">
        <a:lnSpc>
          <a:spcPct val="90000"/>
        </a:lnSpc>
        <a:spcBef>
          <a:spcPts val="2339"/>
        </a:spcBef>
        <a:buFont typeface="Arial" panose="020B0604020202020204" pitchFamily="34" charset="0"/>
        <a:buChar char="•"/>
        <a:defRPr sz="6548" kern="1200">
          <a:solidFill>
            <a:schemeClr val="tx1"/>
          </a:solidFill>
          <a:latin typeface="+mn-lt"/>
          <a:ea typeface="+mn-ea"/>
          <a:cs typeface="+mn-cs"/>
        </a:defRPr>
      </a:lvl1pPr>
      <a:lvl2pPr marL="1603743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5612" kern="1200">
          <a:solidFill>
            <a:schemeClr val="tx1"/>
          </a:solidFill>
          <a:latin typeface="+mn-lt"/>
          <a:ea typeface="+mn-ea"/>
          <a:cs typeface="+mn-cs"/>
        </a:defRPr>
      </a:lvl2pPr>
      <a:lvl3pPr marL="2672906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677" kern="1200">
          <a:solidFill>
            <a:schemeClr val="tx1"/>
          </a:solidFill>
          <a:latin typeface="+mn-lt"/>
          <a:ea typeface="+mn-ea"/>
          <a:cs typeface="+mn-cs"/>
        </a:defRPr>
      </a:lvl3pPr>
      <a:lvl4pPr marL="3742068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811230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880392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949554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8018717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9087879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2pPr>
      <a:lvl3pPr marL="2138324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3pPr>
      <a:lvl4pPr marL="3207487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276649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345811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414973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7484135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8553298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58653" y="3419448"/>
            <a:ext cx="16037719" cy="3948603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Название доклада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Иванов </a:t>
            </a: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А.Б.</a:t>
            </a:r>
            <a:r>
              <a:rPr lang="ru-RU" sz="4000" baseline="30000" dirty="0">
                <a:latin typeface="Arial" panose="020B0604020202020204" pitchFamily="34" charset="0"/>
                <a:cs typeface="Arial" panose="020B0604020202020204" pitchFamily="34" charset="0"/>
              </a:rPr>
              <a:t> 1</a:t>
            </a: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, Петров В.Г.</a:t>
            </a:r>
            <a:r>
              <a:rPr lang="ru-RU" sz="4000" baseline="30000" dirty="0">
                <a:latin typeface="Arial" panose="020B0604020202020204" pitchFamily="34" charset="0"/>
                <a:cs typeface="Arial" panose="020B0604020202020204" pitchFamily="34" charset="0"/>
              </a:rPr>
              <a:t> 2</a:t>
            </a: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, Сидоров Д.Е.</a:t>
            </a:r>
            <a:r>
              <a:rPr lang="ru-RU" sz="4000" baseline="30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aseline="30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Email </a:t>
            </a:r>
            <a:r>
              <a:rPr 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40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Университет А, </a:t>
            </a:r>
            <a:r>
              <a:rPr lang="ru-RU" sz="4000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 Компания, </a:t>
            </a:r>
            <a:r>
              <a:rPr lang="ru-RU" sz="4000" baseline="30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Университет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129548" y="265471"/>
            <a:ext cx="3333136" cy="27432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одзаголовок 2"/>
          <p:cNvSpPr txBox="1">
            <a:spLocks/>
          </p:cNvSpPr>
          <p:nvPr/>
        </p:nvSpPr>
        <p:spPr>
          <a:xfrm>
            <a:off x="4129547" y="676248"/>
            <a:ext cx="3333137" cy="2332424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ctr" defTabSz="2138324" rtl="0" eaLnBrk="1" latinLnBrk="0" hangingPunct="1">
              <a:lnSpc>
                <a:spcPct val="90000"/>
              </a:lnSpc>
              <a:spcBef>
                <a:spcPts val="2339"/>
              </a:spcBef>
              <a:buFont typeface="Arial" panose="020B0604020202020204" pitchFamily="34" charset="0"/>
              <a:buNone/>
              <a:defRPr sz="56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69162" indent="0" algn="ctr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None/>
              <a:defRPr sz="46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138324" indent="0" algn="ctr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None/>
              <a:defRPr sz="42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7487" indent="0" algn="ctr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None/>
              <a:defRPr sz="37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276649" indent="0" algn="ctr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None/>
              <a:defRPr sz="37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345811" indent="0" algn="ctr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None/>
              <a:defRPr sz="37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414973" indent="0" algn="ctr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None/>
              <a:defRPr sz="37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484135" indent="0" algn="ctr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None/>
              <a:defRPr sz="37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553298" indent="0" algn="ctr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None/>
              <a:defRPr sz="37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40000"/>
              </a:lnSpc>
              <a:spcBef>
                <a:spcPts val="0"/>
              </a:spcBef>
            </a:pPr>
            <a:r>
              <a:rPr lang="ru-RU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Место для вашего лого</a:t>
            </a:r>
          </a:p>
          <a:p>
            <a:pPr>
              <a:lnSpc>
                <a:spcPct val="140000"/>
              </a:lnSpc>
              <a:spcBef>
                <a:spcPts val="0"/>
              </a:spcBef>
            </a:pP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6880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73</TotalTime>
  <Words>21</Words>
  <Application>Microsoft Office PowerPoint</Application>
  <PresentationFormat>Произвольный</PresentationFormat>
  <Paragraphs>4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Kaufman</dc:creator>
  <cp:lastModifiedBy>Kaufman</cp:lastModifiedBy>
  <cp:revision>4</cp:revision>
  <dcterms:created xsi:type="dcterms:W3CDTF">2026-05-22T07:00:13Z</dcterms:created>
  <dcterms:modified xsi:type="dcterms:W3CDTF">2026-05-22T08:13:57Z</dcterms:modified>
</cp:coreProperties>
</file>